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948FCB2-0364-481B-B109-938BCA1FF524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389F09-3A88-4F47-A381-06E222F183C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FCB2-0364-481B-B109-938BCA1FF524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9F09-3A88-4F47-A381-06E222F18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FCB2-0364-481B-B109-938BCA1FF524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9F09-3A88-4F47-A381-06E222F18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FCB2-0364-481B-B109-938BCA1FF524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9F09-3A88-4F47-A381-06E222F18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FCB2-0364-481B-B109-938BCA1FF524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9F09-3A88-4F47-A381-06E222F18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FCB2-0364-481B-B109-938BCA1FF524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9F09-3A88-4F47-A381-06E222F183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FCB2-0364-481B-B109-938BCA1FF524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9F09-3A88-4F47-A381-06E222F18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FCB2-0364-481B-B109-938BCA1FF524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9F09-3A88-4F47-A381-06E222F18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FCB2-0364-481B-B109-938BCA1FF524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9F09-3A88-4F47-A381-06E222F18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FCB2-0364-481B-B109-938BCA1FF524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9F09-3A88-4F47-A381-06E222F183C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FCB2-0364-481B-B109-938BCA1FF524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9F09-3A88-4F47-A381-06E222F18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948FCB2-0364-481B-B109-938BCA1FF524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F389F09-3A88-4F47-A381-06E222F183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1" y="2708476"/>
            <a:ext cx="3398520" cy="1702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Animals:</a:t>
            </a:r>
            <a:br>
              <a:rPr lang="en-US" dirty="0" smtClean="0"/>
            </a:br>
            <a:r>
              <a:rPr lang="en-US" sz="5400" b="1" dirty="0" smtClean="0"/>
              <a:t>Chordates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84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Amphibians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4800600" cy="472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Live part of life in water</a:t>
            </a:r>
          </a:p>
          <a:p>
            <a:r>
              <a:rPr lang="en-US" sz="3200" dirty="0" smtClean="0"/>
              <a:t>Cold-Blooded</a:t>
            </a:r>
          </a:p>
          <a:p>
            <a:r>
              <a:rPr lang="en-US" sz="3200" dirty="0" smtClean="0"/>
              <a:t>4 legs </a:t>
            </a:r>
          </a:p>
          <a:p>
            <a:r>
              <a:rPr lang="en-US" sz="3200" dirty="0" smtClean="0"/>
              <a:t>Lay eggs in water</a:t>
            </a:r>
          </a:p>
          <a:p>
            <a:r>
              <a:rPr lang="en-US" sz="3200" dirty="0" smtClean="0"/>
              <a:t>Metamorphosis-total change in body shape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405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1390245"/>
            <a:ext cx="23145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66" y="3361920"/>
            <a:ext cx="2600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391" y="4724400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0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595307" cy="3508977"/>
          </a:xfrm>
        </p:spPr>
        <p:txBody>
          <a:bodyPr/>
          <a:lstStyle/>
          <a:p>
            <a:r>
              <a:rPr lang="en-US" dirty="0" smtClean="0"/>
              <a:t>Name means “double life”</a:t>
            </a:r>
          </a:p>
          <a:p>
            <a:r>
              <a:rPr lang="en-US" dirty="0" smtClean="0"/>
              <a:t>Their eggs will dry out and die if laid on land</a:t>
            </a:r>
          </a:p>
          <a:p>
            <a:r>
              <a:rPr lang="en-US" dirty="0" smtClean="0"/>
              <a:t>So most amphibians begin their lives in water</a:t>
            </a:r>
          </a:p>
          <a:p>
            <a:pPr lvl="1"/>
            <a:r>
              <a:rPr lang="en-US" dirty="0" smtClean="0"/>
              <a:t>They have gills</a:t>
            </a:r>
          </a:p>
          <a:p>
            <a:pPr lvl="1"/>
            <a:r>
              <a:rPr lang="en-US" dirty="0" smtClean="0"/>
              <a:t>No legs</a:t>
            </a:r>
          </a:p>
          <a:p>
            <a:pPr lvl="1"/>
            <a:r>
              <a:rPr lang="en-US" dirty="0" smtClean="0"/>
              <a:t>Usually have a tail with fins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762000"/>
            <a:ext cx="27527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200525"/>
            <a:ext cx="29718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2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024744" cy="722864"/>
          </a:xfrm>
        </p:spPr>
        <p:txBody>
          <a:bodyPr/>
          <a:lstStyle/>
          <a:p>
            <a:r>
              <a:rPr lang="en-US" dirty="0" smtClean="0"/>
              <a:t>Amphibians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3657600" cy="4953000"/>
          </a:xfrm>
        </p:spPr>
        <p:txBody>
          <a:bodyPr/>
          <a:lstStyle/>
          <a:p>
            <a:r>
              <a:rPr lang="en-US" dirty="0" smtClean="0"/>
              <a:t>As they grow, baby amphibians develop legs and their gills change to breathe air</a:t>
            </a:r>
          </a:p>
          <a:p>
            <a:r>
              <a:rPr lang="en-US" dirty="0" smtClean="0"/>
              <a:t>These changes let them live on land</a:t>
            </a:r>
          </a:p>
          <a:p>
            <a:r>
              <a:rPr lang="en-US" dirty="0" smtClean="0"/>
              <a:t>Amphibians are the first animals to live most of their lives on land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461563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6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834"/>
            <a:ext cx="7024744" cy="1143000"/>
          </a:xfrm>
        </p:spPr>
        <p:txBody>
          <a:bodyPr/>
          <a:lstStyle/>
          <a:p>
            <a:r>
              <a:rPr lang="en-US" dirty="0" smtClean="0"/>
              <a:t>Amphibians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5791200" cy="5181600"/>
          </a:xfrm>
        </p:spPr>
        <p:txBody>
          <a:bodyPr/>
          <a:lstStyle/>
          <a:p>
            <a:r>
              <a:rPr lang="en-US" dirty="0" smtClean="0"/>
              <a:t>Have primitive lungs and breathe through their skin</a:t>
            </a:r>
          </a:p>
          <a:p>
            <a:pPr lvl="1"/>
            <a:r>
              <a:rPr lang="en-US" dirty="0" smtClean="0"/>
              <a:t>Need to stay moist or they suffocate</a:t>
            </a:r>
          </a:p>
          <a:p>
            <a:pPr lvl="1"/>
            <a:r>
              <a:rPr lang="en-US" dirty="0" smtClean="0"/>
              <a:t>Skin must be thin for this to work</a:t>
            </a:r>
          </a:p>
          <a:p>
            <a:pPr lvl="1"/>
            <a:r>
              <a:rPr lang="en-US" dirty="0" smtClean="0"/>
              <a:t>Many amphibians are poisonous because they do not have any other protection</a:t>
            </a:r>
            <a:endParaRPr lang="en-US" dirty="0"/>
          </a:p>
          <a:p>
            <a:r>
              <a:rPr lang="en-US" dirty="0" smtClean="0"/>
              <a:t>Because they depend so much on water, pollution is very dangerous for amphibians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5" r="33150" b="11158"/>
          <a:stretch/>
        </p:blipFill>
        <p:spPr bwMode="auto">
          <a:xfrm>
            <a:off x="6265409" y="1295400"/>
            <a:ext cx="2228578" cy="363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9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1143000"/>
          </a:xfrm>
        </p:spPr>
        <p:txBody>
          <a:bodyPr/>
          <a:lstStyle/>
          <a:p>
            <a:r>
              <a:rPr lang="en-US" dirty="0" smtClean="0"/>
              <a:t>Amphibians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0"/>
            <a:ext cx="5562599" cy="4800600"/>
          </a:xfrm>
        </p:spPr>
        <p:txBody>
          <a:bodyPr/>
          <a:lstStyle/>
          <a:p>
            <a:r>
              <a:rPr lang="en-US" dirty="0"/>
              <a:t>Amphibians are cold-blooded- their body temperature does not go above the temperature of their environment </a:t>
            </a:r>
          </a:p>
          <a:p>
            <a:r>
              <a:rPr lang="en-US" dirty="0" smtClean="0"/>
              <a:t>When it gets too cold or dry, amphibians will </a:t>
            </a:r>
            <a:r>
              <a:rPr lang="en-US" b="1" dirty="0" smtClean="0"/>
              <a:t>hibernate</a:t>
            </a:r>
          </a:p>
          <a:p>
            <a:pPr lvl="1"/>
            <a:r>
              <a:rPr lang="en-US" dirty="0" smtClean="0"/>
              <a:t>Hibernation is a special type of sleep that allows organisms to survive conditions that they normally would not</a:t>
            </a:r>
          </a:p>
          <a:p>
            <a:pPr lvl="1"/>
            <a:r>
              <a:rPr lang="en-US" dirty="0" smtClean="0"/>
              <a:t>When conditions are better they wake up</a:t>
            </a:r>
            <a:endParaRPr lang="en-US" dirty="0"/>
          </a:p>
        </p:txBody>
      </p:sp>
      <p:pic>
        <p:nvPicPr>
          <p:cNvPr id="5122" name="Picture 2" descr="http://t1.gstatic.com/images?q=tbn:ANd9GcRziv7K9LQPZsL4T-ArPD2KfRB3A6Ul-86CT8waNjUQd6spQqXCkw:www.backyardnature.net/pix/sleepf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671508" cy="3508977"/>
          </a:xfrm>
        </p:spPr>
        <p:txBody>
          <a:bodyPr/>
          <a:lstStyle/>
          <a:p>
            <a:r>
              <a:rPr lang="en-US" sz="3200" dirty="0" smtClean="0"/>
              <a:t>Are ectothermic</a:t>
            </a:r>
          </a:p>
          <a:p>
            <a:r>
              <a:rPr lang="en-US" sz="3200" dirty="0" smtClean="0"/>
              <a:t>Have scales</a:t>
            </a:r>
          </a:p>
          <a:p>
            <a:r>
              <a:rPr lang="en-US" sz="3200" dirty="0" smtClean="0"/>
              <a:t>Have 4 legs</a:t>
            </a:r>
          </a:p>
          <a:p>
            <a:r>
              <a:rPr lang="en-US" sz="3200" dirty="0" smtClean="0"/>
              <a:t>Have toes with claws</a:t>
            </a:r>
          </a:p>
          <a:p>
            <a:r>
              <a:rPr lang="en-US" sz="3200" dirty="0" smtClean="0"/>
              <a:t>Lay eggs with shells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4400"/>
            <a:ext cx="2533650" cy="189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63" y="2807827"/>
            <a:ext cx="2551287" cy="168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4495800"/>
            <a:ext cx="2876550" cy="208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4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Are Endothermic</a:t>
            </a:r>
          </a:p>
          <a:p>
            <a:r>
              <a:rPr lang="en-US" sz="2800" dirty="0" smtClean="0"/>
              <a:t>Have feathers</a:t>
            </a:r>
          </a:p>
          <a:p>
            <a:r>
              <a:rPr lang="en-US" sz="2800" dirty="0" smtClean="0"/>
              <a:t>Have 2 Legs</a:t>
            </a:r>
          </a:p>
          <a:p>
            <a:r>
              <a:rPr lang="en-US" sz="2800" dirty="0" smtClean="0"/>
              <a:t>Lay eggs with hard shell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38773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38" y="3671455"/>
            <a:ext cx="2228850" cy="277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584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55" y="2209800"/>
            <a:ext cx="6777317" cy="35089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Endothermic</a:t>
            </a:r>
          </a:p>
          <a:p>
            <a:r>
              <a:rPr lang="en-US" sz="2800" dirty="0" smtClean="0"/>
              <a:t>Have hair or fur</a:t>
            </a:r>
          </a:p>
          <a:p>
            <a:r>
              <a:rPr lang="en-US" sz="2800" dirty="0" smtClean="0"/>
              <a:t>Give birth to live young</a:t>
            </a:r>
          </a:p>
          <a:p>
            <a:r>
              <a:rPr lang="en-US" sz="2800" dirty="0" smtClean="0"/>
              <a:t>Make milk for young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768" y="685800"/>
            <a:ext cx="229320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708" y="3626425"/>
            <a:ext cx="2686050" cy="285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78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Chordate?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109908" cy="3508977"/>
          </a:xfrm>
        </p:spPr>
        <p:txBody>
          <a:bodyPr/>
          <a:lstStyle/>
          <a:p>
            <a:r>
              <a:rPr lang="en-US" sz="3600" dirty="0" smtClean="0"/>
              <a:t>Characteristics</a:t>
            </a:r>
            <a:r>
              <a:rPr lang="en-US" sz="4000" dirty="0" smtClean="0"/>
              <a:t>:</a:t>
            </a:r>
          </a:p>
          <a:p>
            <a:pPr lvl="1"/>
            <a:r>
              <a:rPr lang="en-US" sz="3600" dirty="0" smtClean="0"/>
              <a:t>Have a clear </a:t>
            </a:r>
            <a:r>
              <a:rPr lang="en-US" sz="3600" b="1" dirty="0" smtClean="0"/>
              <a:t>backbone</a:t>
            </a:r>
          </a:p>
          <a:p>
            <a:pPr lvl="1"/>
            <a:r>
              <a:rPr lang="en-US" sz="3600" dirty="0" smtClean="0"/>
              <a:t>Have an </a:t>
            </a:r>
            <a:r>
              <a:rPr lang="en-US" sz="3600" b="1" dirty="0" smtClean="0"/>
              <a:t>Endoskeleton</a:t>
            </a:r>
          </a:p>
          <a:p>
            <a:pPr lvl="1"/>
            <a:r>
              <a:rPr lang="en-US" sz="3600" dirty="0" smtClean="0"/>
              <a:t>Regulate body temperature</a:t>
            </a:r>
          </a:p>
          <a:p>
            <a:pPr lvl="1"/>
            <a:r>
              <a:rPr lang="en-US" sz="3600" dirty="0" smtClean="0"/>
              <a:t>More advanced brain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32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Backbone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528508" cy="415334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Backbones are made of </a:t>
            </a:r>
            <a:r>
              <a:rPr lang="en-US" sz="3200" b="1" dirty="0" smtClean="0"/>
              <a:t>vertebra </a:t>
            </a:r>
          </a:p>
          <a:p>
            <a:r>
              <a:rPr lang="en-US" sz="3200" dirty="0" smtClean="0"/>
              <a:t>The vertebra protect the spinal cord, which connects the nerves of the body to the brain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5242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73" y="3048000"/>
            <a:ext cx="404807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4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Cartilage Vs.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6957507" cy="350897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endoskeleton is made of either cartilage or bone</a:t>
            </a:r>
          </a:p>
          <a:p>
            <a:r>
              <a:rPr lang="en-US" sz="3200" b="1" dirty="0" smtClean="0"/>
              <a:t>Cartilage-</a:t>
            </a:r>
            <a:r>
              <a:rPr lang="en-US" sz="3200" dirty="0" smtClean="0"/>
              <a:t>softer and more flexible</a:t>
            </a:r>
            <a:endParaRPr lang="en-US" sz="3200" b="1" dirty="0" smtClean="0"/>
          </a:p>
          <a:p>
            <a:r>
              <a:rPr lang="en-US" sz="3200" b="1" dirty="0" smtClean="0"/>
              <a:t>Bone-</a:t>
            </a:r>
            <a:r>
              <a:rPr lang="en-US" sz="3200" dirty="0" smtClean="0"/>
              <a:t>harder and more rigid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375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/>
          <a:lstStyle/>
          <a:p>
            <a:r>
              <a:rPr lang="en-US" b="1" dirty="0" smtClean="0"/>
              <a:t>Fishes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524000"/>
            <a:ext cx="4366708" cy="48006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A </a:t>
            </a:r>
            <a:r>
              <a:rPr lang="en-US" sz="3200" b="1" dirty="0" smtClean="0"/>
              <a:t>fish</a:t>
            </a:r>
            <a:r>
              <a:rPr lang="en-US" sz="3200" dirty="0" smtClean="0"/>
              <a:t> is a vertebrate that lives in water and has fins</a:t>
            </a:r>
          </a:p>
          <a:p>
            <a:r>
              <a:rPr lang="en-US" sz="3200" dirty="0" smtClean="0"/>
              <a:t>Pull oxygen out of the water using gills</a:t>
            </a:r>
          </a:p>
          <a:p>
            <a:r>
              <a:rPr lang="en-US" sz="3200" dirty="0" smtClean="0"/>
              <a:t>Use a </a:t>
            </a:r>
            <a:r>
              <a:rPr lang="en-US" sz="3200" b="1" dirty="0" smtClean="0"/>
              <a:t>swim bladder</a:t>
            </a:r>
            <a:r>
              <a:rPr lang="en-US" sz="3200" dirty="0" smtClean="0"/>
              <a:t> to change their position in the water</a:t>
            </a:r>
            <a:endParaRPr lang="en-US" sz="3200" b="1" dirty="0" smtClean="0"/>
          </a:p>
          <a:p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709"/>
            <a:ext cx="2819400" cy="225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t3.gstatic.com/images?q=tbn:ANd9GcRPyHdxspKTGtkIMYQKTk_sdC5k7BgF4n7W7InTxCavG0swH8HN:upload.wikimedia.org/wikipedia/commons/c/c9/Fish_Gills_Labe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64693"/>
            <a:ext cx="346071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35" y="4315166"/>
            <a:ext cx="3273677" cy="222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8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707" y="228600"/>
            <a:ext cx="7024744" cy="1143000"/>
          </a:xfrm>
        </p:spPr>
        <p:txBody>
          <a:bodyPr/>
          <a:lstStyle/>
          <a:p>
            <a:r>
              <a:rPr lang="en-US" b="1" dirty="0" smtClean="0"/>
              <a:t>Jawless Fish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4671508" cy="4876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Simplest Fish</a:t>
            </a:r>
          </a:p>
          <a:p>
            <a:r>
              <a:rPr lang="en-US" sz="3200" dirty="0" smtClean="0"/>
              <a:t>Do not have a moveable jaw</a:t>
            </a:r>
          </a:p>
          <a:p>
            <a:r>
              <a:rPr lang="en-US" sz="3200" dirty="0" smtClean="0"/>
              <a:t>Skeletons made of cartilage </a:t>
            </a:r>
          </a:p>
          <a:p>
            <a:r>
              <a:rPr lang="en-US" sz="3200" dirty="0" smtClean="0"/>
              <a:t>No scales</a:t>
            </a:r>
          </a:p>
          <a:p>
            <a:r>
              <a:rPr lang="en-US" sz="3200" dirty="0" smtClean="0"/>
              <a:t>Do not have paired fins</a:t>
            </a:r>
          </a:p>
          <a:p>
            <a:r>
              <a:rPr lang="en-US" sz="3200" dirty="0" smtClean="0"/>
              <a:t>Lampreys &amp; Hagfish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3352800" cy="220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396" y="202276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86" y="1242579"/>
            <a:ext cx="20764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0" y="3886200"/>
            <a:ext cx="27527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2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1143000"/>
          </a:xfrm>
        </p:spPr>
        <p:txBody>
          <a:bodyPr/>
          <a:lstStyle/>
          <a:p>
            <a:r>
              <a:rPr lang="en-US" b="1" dirty="0" smtClean="0"/>
              <a:t>Cartilaginous Fishes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38862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Have jaws, scales and paired fins</a:t>
            </a:r>
          </a:p>
          <a:p>
            <a:r>
              <a:rPr lang="en-US" sz="3200" dirty="0" smtClean="0"/>
              <a:t>Skeleton made of cartilage </a:t>
            </a:r>
          </a:p>
          <a:p>
            <a:r>
              <a:rPr lang="en-US" sz="3200" dirty="0" smtClean="0"/>
              <a:t>Sharks, skates &amp; rays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3533775" cy="250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3600"/>
            <a:ext cx="3276600" cy="242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://t1.gstatic.com/images?q=tbn:ANd9GcQKWgnVhbUaNn24Hs_Q9qEl6zNavwKzPPoqzIfNyniPaKU1vB4bTA:4.bp.blogspot.com/-LEz2yB7vV80/TcYovcoSaqI/AAAAAAAAAxE/Q1LZeI95R7Y/s1600/Skates%2Bfi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2" y="4528817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2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Bony Fishes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366708" cy="350897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Have scales, fins and jaws</a:t>
            </a:r>
          </a:p>
          <a:p>
            <a:r>
              <a:rPr lang="en-US" sz="3200" dirty="0" smtClean="0"/>
              <a:t>Skeleton made of bone </a:t>
            </a:r>
          </a:p>
          <a:p>
            <a:r>
              <a:rPr lang="en-US" sz="3200" dirty="0" smtClean="0"/>
              <a:t>95% of fish species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399"/>
            <a:ext cx="3857625" cy="269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44" y="2848434"/>
            <a:ext cx="3928275" cy="263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8391</TotalTime>
  <Words>396</Words>
  <Application>Microsoft Office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Animals: Chordates</vt:lpstr>
      <vt:lpstr>What is a Chordate?</vt:lpstr>
      <vt:lpstr>The Backbone</vt:lpstr>
      <vt:lpstr>Cartilage Vs. Bone</vt:lpstr>
      <vt:lpstr>Fishes</vt:lpstr>
      <vt:lpstr>Jawless Fish</vt:lpstr>
      <vt:lpstr>Cartilaginous Fishes</vt:lpstr>
      <vt:lpstr>Bony Fishes</vt:lpstr>
      <vt:lpstr>PowerPoint Presentation</vt:lpstr>
      <vt:lpstr>Amphibians</vt:lpstr>
      <vt:lpstr>Amphibians</vt:lpstr>
      <vt:lpstr>Amphibians</vt:lpstr>
      <vt:lpstr>Amphibians </vt:lpstr>
      <vt:lpstr>Amphibians</vt:lpstr>
      <vt:lpstr>Reptiles</vt:lpstr>
      <vt:lpstr>Birds</vt:lpstr>
      <vt:lpstr>Mammals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Animals: Chordates</dc:title>
  <dc:creator>Windows User</dc:creator>
  <cp:lastModifiedBy>Windows User</cp:lastModifiedBy>
  <cp:revision>16</cp:revision>
  <dcterms:created xsi:type="dcterms:W3CDTF">2012-04-20T10:57:45Z</dcterms:created>
  <dcterms:modified xsi:type="dcterms:W3CDTF">2012-05-10T13:22:50Z</dcterms:modified>
</cp:coreProperties>
</file>