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69" d="100"/>
          <a:sy n="69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5EEA6F-B913-41A9-8D3D-EA0227CA8A2C}" type="datetimeFigureOut">
              <a:rPr lang="en-US" smtClean="0"/>
              <a:t>5/9/2012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0D7107D-4B7F-4B43-9F04-8CF98DEF8B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908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Competition, Cooperation &amp; Adaptations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399"/>
            <a:ext cx="5410200" cy="673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"/>
            <a:ext cx="367181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438400"/>
            <a:ext cx="3581399" cy="253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Sometimes organisms will cooperate to help them survive</a:t>
            </a:r>
          </a:p>
          <a:p>
            <a:r>
              <a:rPr lang="en-US" sz="3600" dirty="0" smtClean="0"/>
              <a:t>Herds-large groups of animals can fight off predators</a:t>
            </a:r>
          </a:p>
          <a:p>
            <a:r>
              <a:rPr lang="en-US" sz="3600" dirty="0" smtClean="0"/>
              <a:t>Packs-groups of predators work together to hunt and share the food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759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Mutualism-Both species benefit from working together</a:t>
            </a:r>
          </a:p>
          <a:p>
            <a:r>
              <a:rPr lang="en-US" sz="3600" dirty="0" smtClean="0"/>
              <a:t>Commensalism-Neither species benefits or is harmed</a:t>
            </a:r>
          </a:p>
          <a:p>
            <a:r>
              <a:rPr lang="en-US" sz="3600" dirty="0" smtClean="0"/>
              <a:t>Parasitism-One species benefits, one is harmed</a:t>
            </a:r>
          </a:p>
          <a:p>
            <a:r>
              <a:rPr lang="en-US" sz="3600" dirty="0" smtClean="0"/>
              <a:t>Examples?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720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 ecosystems, several different populations live in the same place at the same time</a:t>
            </a:r>
          </a:p>
          <a:p>
            <a:r>
              <a:rPr lang="en-US" sz="3600" dirty="0" smtClean="0"/>
              <a:t>Each of these populations needs materials from the environment</a:t>
            </a:r>
          </a:p>
          <a:p>
            <a:pPr lvl="1"/>
            <a:r>
              <a:rPr lang="en-US" sz="3200" dirty="0" smtClean="0"/>
              <a:t>Food</a:t>
            </a:r>
          </a:p>
          <a:p>
            <a:pPr lvl="1"/>
            <a:r>
              <a:rPr lang="en-US" sz="3200" dirty="0" smtClean="0"/>
              <a:t>Water</a:t>
            </a:r>
          </a:p>
          <a:p>
            <a:pPr lvl="1"/>
            <a:r>
              <a:rPr lang="en-US" sz="3200" dirty="0" smtClean="0"/>
              <a:t>Shelter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76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Organisms in an ecosystem must compete with each other to survive</a:t>
            </a:r>
          </a:p>
          <a:p>
            <a:r>
              <a:rPr lang="en-US" sz="3600" dirty="0" smtClean="0"/>
              <a:t>If an organism does not get enough of the materials it needs, it will die</a:t>
            </a:r>
          </a:p>
          <a:p>
            <a:r>
              <a:rPr lang="en-US" sz="3600" dirty="0" smtClean="0"/>
              <a:t>If an organism dies before it has a chance to reproduce, its genes are not passed on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013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Over time, the most successful competitors will survive to reproduce</a:t>
            </a:r>
          </a:p>
          <a:p>
            <a:r>
              <a:rPr lang="en-US" sz="3600" dirty="0" smtClean="0"/>
              <a:t>This causes small changes in the population</a:t>
            </a:r>
          </a:p>
          <a:p>
            <a:r>
              <a:rPr lang="en-US" sz="3600" dirty="0" smtClean="0"/>
              <a:t>These changes are adaptations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4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</a:t>
            </a:r>
            <a:r>
              <a:rPr lang="en-US" sz="3600" b="1" dirty="0" smtClean="0"/>
              <a:t>Adaptation</a:t>
            </a:r>
            <a:r>
              <a:rPr lang="en-US" sz="3600" dirty="0" smtClean="0"/>
              <a:t> is a small change in an organism that helps it survive better in its ecosystem</a:t>
            </a:r>
          </a:p>
          <a:p>
            <a:r>
              <a:rPr lang="en-US" sz="3600" dirty="0" smtClean="0"/>
              <a:t>Examples: </a:t>
            </a:r>
          </a:p>
          <a:p>
            <a:pPr lvl="1"/>
            <a:r>
              <a:rPr lang="en-US" sz="3200" dirty="0" smtClean="0"/>
              <a:t>Giraffe’s necks help them reach food</a:t>
            </a:r>
          </a:p>
          <a:p>
            <a:pPr lvl="1"/>
            <a:r>
              <a:rPr lang="en-US" sz="3200" dirty="0" smtClean="0"/>
              <a:t>Tigers stripes make them hard to see</a:t>
            </a:r>
          </a:p>
          <a:p>
            <a:pPr lvl="1"/>
            <a:r>
              <a:rPr lang="en-US" sz="3200" dirty="0" smtClean="0"/>
              <a:t>Flies eyes help them sense motion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63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Adaptations happen because of mutations</a:t>
            </a:r>
          </a:p>
          <a:p>
            <a:r>
              <a:rPr lang="en-US" sz="3600" b="1" dirty="0" smtClean="0"/>
              <a:t>A Mutation </a:t>
            </a:r>
            <a:r>
              <a:rPr lang="en-US" sz="3600" dirty="0" smtClean="0"/>
              <a:t>is a small change in the DNA of an organism</a:t>
            </a:r>
          </a:p>
          <a:p>
            <a:r>
              <a:rPr lang="en-US" sz="3600" dirty="0" smtClean="0"/>
              <a:t>Since that change is in the DNA it can be passed to offspring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46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709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Camouflage organisms blend into their surroundings to make them harder to see</a:t>
            </a:r>
          </a:p>
          <a:p>
            <a:r>
              <a:rPr lang="en-US" sz="3600" dirty="0" smtClean="0"/>
              <a:t>Predators can sneak up on prey more easily</a:t>
            </a:r>
          </a:p>
          <a:p>
            <a:r>
              <a:rPr lang="en-US" sz="3600" dirty="0" smtClean="0"/>
              <a:t>Prey can hide more easily from predators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703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3673"/>
            <a:ext cx="3555056" cy="230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0999"/>
            <a:ext cx="2438400" cy="25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03" y="304798"/>
            <a:ext cx="3697797" cy="243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64" y="2396836"/>
            <a:ext cx="2947753" cy="220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2332"/>
            <a:ext cx="25622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25" y="4419601"/>
            <a:ext cx="474049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92" y="2673927"/>
            <a:ext cx="433673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14" y="4810075"/>
            <a:ext cx="3456613" cy="20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8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Mimicry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Sometimes organisms will end up looking like something that is dangerous so others will leave them alone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31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1569</TotalTime>
  <Words>268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Competition, Cooperation &amp; Adaptations</vt:lpstr>
      <vt:lpstr>Competition</vt:lpstr>
      <vt:lpstr>Competition</vt:lpstr>
      <vt:lpstr>Competition</vt:lpstr>
      <vt:lpstr>Adaptations</vt:lpstr>
      <vt:lpstr>Mutations</vt:lpstr>
      <vt:lpstr>Adaptations</vt:lpstr>
      <vt:lpstr>PowerPoint Presentation</vt:lpstr>
      <vt:lpstr>Mimicry</vt:lpstr>
      <vt:lpstr>PowerPoint Presentation</vt:lpstr>
      <vt:lpstr>Cooperation</vt:lpstr>
      <vt:lpstr>Symbiosis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Competition, Cooperation &amp; Adaptations</dc:title>
  <dc:creator>Windows User</dc:creator>
  <cp:lastModifiedBy>Windows User</cp:lastModifiedBy>
  <cp:revision>7</cp:revision>
  <dcterms:created xsi:type="dcterms:W3CDTF">2012-05-09T11:14:28Z</dcterms:created>
  <dcterms:modified xsi:type="dcterms:W3CDTF">2012-05-10T13:27:23Z</dcterms:modified>
</cp:coreProperties>
</file>