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67" r:id="rId5"/>
    <p:sldId id="268" r:id="rId6"/>
    <p:sldId id="270" r:id="rId7"/>
    <p:sldId id="271" r:id="rId8"/>
    <p:sldId id="269" r:id="rId9"/>
    <p:sldId id="260" r:id="rId10"/>
    <p:sldId id="261" r:id="rId11"/>
    <p:sldId id="262" r:id="rId12"/>
    <p:sldId id="259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5F09FE-8B98-418B-B041-21E136BC3E1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DA82CD-2A6C-4293-974D-683A868D99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09FE-8B98-418B-B041-21E136BC3E1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2CD-2A6C-4293-974D-683A868D9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09FE-8B98-418B-B041-21E136BC3E1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DA82CD-2A6C-4293-974D-683A868D9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09FE-8B98-418B-B041-21E136BC3E1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2CD-2A6C-4293-974D-683A868D99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5F09FE-8B98-418B-B041-21E136BC3E1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DA82CD-2A6C-4293-974D-683A868D99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09FE-8B98-418B-B041-21E136BC3E1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2CD-2A6C-4293-974D-683A868D99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09FE-8B98-418B-B041-21E136BC3E1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2CD-2A6C-4293-974D-683A868D99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09FE-8B98-418B-B041-21E136BC3E1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2CD-2A6C-4293-974D-683A868D99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09FE-8B98-418B-B041-21E136BC3E1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2CD-2A6C-4293-974D-683A868D9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09FE-8B98-418B-B041-21E136BC3E1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DA82CD-2A6C-4293-974D-683A868D99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09FE-8B98-418B-B041-21E136BC3E1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82CD-2A6C-4293-974D-683A868D99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95F09FE-8B98-418B-B041-21E136BC3E1D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0DA82CD-2A6C-4293-974D-683A868D99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wonderful things of Earth.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Earth Biomes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586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36192"/>
            <a:ext cx="8407893" cy="44074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Characteristics:</a:t>
            </a:r>
            <a:endParaRPr lang="en-US" sz="3400" spc="100" dirty="0"/>
          </a:p>
          <a:p>
            <a:pPr lvl="1"/>
            <a:r>
              <a:rPr lang="en-US" sz="3200" spc="100" dirty="0" smtClean="0"/>
              <a:t>Grass is primary plant</a:t>
            </a:r>
            <a:endParaRPr lang="en-US" sz="3200" dirty="0" smtClean="0"/>
          </a:p>
          <a:p>
            <a:pPr lvl="1"/>
            <a:r>
              <a:rPr lang="en-US" sz="3400" dirty="0" smtClean="0"/>
              <a:t>25-75cm of rain per year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Grasslands</a:t>
            </a:r>
            <a:endParaRPr lang="en-US" sz="4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35471"/>
            <a:ext cx="6056582" cy="327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9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524000"/>
            <a:ext cx="8407893" cy="44074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Characteristics:</a:t>
            </a:r>
          </a:p>
          <a:p>
            <a:pPr lvl="1"/>
            <a:r>
              <a:rPr lang="en-US" sz="3200" dirty="0" smtClean="0"/>
              <a:t>At least 50cm of rain per year</a:t>
            </a:r>
          </a:p>
          <a:p>
            <a:pPr lvl="1"/>
            <a:r>
              <a:rPr lang="en-US" sz="3200" dirty="0" smtClean="0"/>
              <a:t>4 seasons</a:t>
            </a:r>
          </a:p>
          <a:p>
            <a:pPr lvl="1"/>
            <a:r>
              <a:rPr lang="en-US" sz="3200" dirty="0" smtClean="0"/>
              <a:t>Trees lose leaves for winter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Deciduous Forest</a:t>
            </a:r>
            <a:endParaRPr lang="en-US" sz="48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56" y="3759926"/>
            <a:ext cx="4931229" cy="2996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2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524000"/>
            <a:ext cx="8407893" cy="44074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Tropical (warm) or Temperate (cool)</a:t>
            </a:r>
          </a:p>
          <a:p>
            <a:r>
              <a:rPr lang="en-US" sz="3200" dirty="0" smtClean="0"/>
              <a:t>Characteristics:</a:t>
            </a:r>
          </a:p>
          <a:p>
            <a:pPr lvl="1"/>
            <a:r>
              <a:rPr lang="en-US" sz="3200" dirty="0" smtClean="0"/>
              <a:t>Highest number of different species</a:t>
            </a:r>
          </a:p>
          <a:p>
            <a:pPr lvl="1"/>
            <a:r>
              <a:rPr lang="en-US" sz="3200" dirty="0" smtClean="0"/>
              <a:t>At least 300cm of rain per year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Rainforests</a:t>
            </a:r>
            <a:endParaRPr lang="en-US" sz="4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0"/>
            <a:ext cx="5105851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9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Characteristics:</a:t>
            </a:r>
          </a:p>
          <a:p>
            <a:pPr lvl="1"/>
            <a:r>
              <a:rPr lang="en-US" sz="3200" dirty="0" smtClean="0"/>
              <a:t>20-75cm of rain per year</a:t>
            </a:r>
          </a:p>
          <a:p>
            <a:pPr lvl="1"/>
            <a:r>
              <a:rPr lang="en-US" sz="3200" dirty="0" smtClean="0"/>
              <a:t>Cold temperatures</a:t>
            </a:r>
          </a:p>
          <a:p>
            <a:pPr lvl="1"/>
            <a:r>
              <a:rPr lang="en-US" sz="3200" dirty="0" smtClean="0"/>
              <a:t>Coniferous trees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Boreal Forest (taiga)</a:t>
            </a:r>
            <a:endParaRPr lang="en-US" sz="4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999780"/>
            <a:ext cx="5292524" cy="2629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8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0"/>
            <a:ext cx="8763001" cy="44074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Characteristics:</a:t>
            </a:r>
          </a:p>
          <a:p>
            <a:pPr lvl="1"/>
            <a:r>
              <a:rPr lang="en-US" sz="3200" dirty="0" smtClean="0"/>
              <a:t>Less than 25cm of rain per year</a:t>
            </a:r>
          </a:p>
          <a:p>
            <a:pPr lvl="1"/>
            <a:r>
              <a:rPr lang="en-US" sz="3200" dirty="0" smtClean="0"/>
              <a:t>Very cold</a:t>
            </a:r>
          </a:p>
          <a:p>
            <a:pPr lvl="1"/>
            <a:r>
              <a:rPr lang="en-US" sz="3200" dirty="0" smtClean="0"/>
              <a:t>Soil is frozen (permafrost) most of the year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Tundra</a:t>
            </a:r>
            <a:endParaRPr lang="en-US" sz="4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727" y="3810000"/>
            <a:ext cx="5352473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56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Characteristics:</a:t>
            </a:r>
          </a:p>
          <a:p>
            <a:pPr lvl="1"/>
            <a:r>
              <a:rPr lang="en-US" sz="3400" dirty="0" smtClean="0"/>
              <a:t>Ponds, lakes, streams and rivers</a:t>
            </a:r>
          </a:p>
          <a:p>
            <a:pPr lvl="1"/>
            <a:r>
              <a:rPr lang="en-US" sz="3400" dirty="0" smtClean="0"/>
              <a:t>Low salt concentration in water</a:t>
            </a:r>
          </a:p>
          <a:p>
            <a:pPr lvl="1"/>
            <a:r>
              <a:rPr lang="en-US" sz="3400" dirty="0" smtClean="0"/>
              <a:t>Species adapted to water life</a:t>
            </a: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Freshwater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0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Characteristics:</a:t>
            </a:r>
          </a:p>
          <a:p>
            <a:pPr lvl="1"/>
            <a:r>
              <a:rPr lang="en-US" sz="3400" dirty="0" smtClean="0"/>
              <a:t>High salt concentrations</a:t>
            </a:r>
          </a:p>
          <a:p>
            <a:pPr lvl="1"/>
            <a:r>
              <a:rPr lang="en-US" sz="3400" dirty="0" smtClean="0"/>
              <a:t>Oceans, bays etc</a:t>
            </a:r>
          </a:p>
          <a:p>
            <a:pPr lvl="1"/>
            <a:r>
              <a:rPr lang="en-US" sz="3400" dirty="0" smtClean="0"/>
              <a:t>5 areas: Estuaries, Intertidal, Neritic, Surface, Deep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Marine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540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 Ecosystem is shaped by: </a:t>
            </a:r>
          </a:p>
          <a:p>
            <a:pPr lvl="1"/>
            <a:r>
              <a:rPr lang="en-US" sz="4600" dirty="0"/>
              <a:t>F</a:t>
            </a:r>
            <a:r>
              <a:rPr lang="en-US" sz="4600" dirty="0" smtClean="0"/>
              <a:t>ood webs</a:t>
            </a:r>
          </a:p>
          <a:p>
            <a:pPr lvl="1"/>
            <a:r>
              <a:rPr lang="en-US" sz="4600" dirty="0"/>
              <a:t>W</a:t>
            </a:r>
            <a:r>
              <a:rPr lang="en-US" sz="4600" dirty="0" smtClean="0"/>
              <a:t>ater, carbon and nitrogen cycles </a:t>
            </a:r>
          </a:p>
          <a:p>
            <a:pPr lvl="1"/>
            <a:r>
              <a:rPr lang="en-US" sz="4600" dirty="0" smtClean="0"/>
              <a:t>Weather</a:t>
            </a:r>
            <a:endParaRPr lang="en-US" sz="4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Ecosystems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284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</a:t>
            </a:r>
            <a:r>
              <a:rPr lang="en-US" sz="4400" b="1" dirty="0" smtClean="0"/>
              <a:t>Biome</a:t>
            </a:r>
            <a:r>
              <a:rPr lang="en-US" sz="4400" dirty="0" smtClean="0"/>
              <a:t> is a group of Ecosystems with similar climates and organisms</a:t>
            </a:r>
          </a:p>
          <a:p>
            <a:r>
              <a:rPr lang="en-US" sz="4400" dirty="0" smtClean="0"/>
              <a:t>Climate is driven by the amount of sunlight and rainfall</a:t>
            </a:r>
          </a:p>
          <a:p>
            <a:pPr marL="45720" indent="0">
              <a:buNone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What is a Biome?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0145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4419601" cy="4910329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The earth is round, so light from the sun hits the earth unevenly</a:t>
            </a:r>
          </a:p>
          <a:p>
            <a:pPr lvl="1"/>
            <a:r>
              <a:rPr lang="en-US" sz="3400" dirty="0" smtClean="0"/>
              <a:t>Less light at poles</a:t>
            </a:r>
          </a:p>
          <a:p>
            <a:pPr lvl="1"/>
            <a:r>
              <a:rPr lang="en-US" sz="3400" dirty="0" smtClean="0"/>
              <a:t>More light at </a:t>
            </a:r>
            <a:br>
              <a:rPr lang="en-US" sz="3400" dirty="0" smtClean="0"/>
            </a:br>
            <a:r>
              <a:rPr lang="en-US" sz="3400" dirty="0" smtClean="0"/>
              <a:t> equator</a:t>
            </a:r>
          </a:p>
          <a:p>
            <a:r>
              <a:rPr lang="en-US" sz="3600" dirty="0" smtClean="0"/>
              <a:t>More light = more energy</a:t>
            </a:r>
          </a:p>
          <a:p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What is a Biome?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223" y="2227217"/>
            <a:ext cx="4180114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5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Climate has 2 main parts:</a:t>
            </a:r>
          </a:p>
          <a:p>
            <a:pPr lvl="1"/>
            <a:r>
              <a:rPr lang="en-US" sz="3400" dirty="0"/>
              <a:t>Temperature </a:t>
            </a:r>
            <a:endParaRPr lang="en-US" sz="3400" dirty="0" smtClean="0"/>
          </a:p>
          <a:p>
            <a:pPr lvl="2"/>
            <a:r>
              <a:rPr lang="en-US" sz="3200" dirty="0" smtClean="0"/>
              <a:t>Determined by Latitude and Altitude</a:t>
            </a:r>
          </a:p>
          <a:p>
            <a:pPr lvl="1"/>
            <a:r>
              <a:rPr lang="en-US" sz="3400" dirty="0" smtClean="0"/>
              <a:t>Rainfall</a:t>
            </a:r>
          </a:p>
          <a:p>
            <a:pPr lvl="2"/>
            <a:r>
              <a:rPr lang="en-US" sz="3000" dirty="0" smtClean="0"/>
              <a:t>Determined by Latitude and Altitude</a:t>
            </a:r>
          </a:p>
          <a:p>
            <a:r>
              <a:rPr lang="en-US" sz="3400" dirty="0" smtClean="0"/>
              <a:t>The climate determines what type of organisms can live in an area</a:t>
            </a:r>
          </a:p>
          <a:p>
            <a:endParaRPr lang="en-US" sz="3600" dirty="0" smtClean="0"/>
          </a:p>
          <a:p>
            <a:pPr lvl="1"/>
            <a:endParaRPr lang="en-US" sz="3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Climate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37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temperature Map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39686"/>
            <a:ext cx="6998779" cy="4315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27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Rainfall map</a:t>
            </a:r>
            <a:endParaRPr lang="en-US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1828800"/>
            <a:ext cx="836676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9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Producers form the base of any ecosystem</a:t>
            </a:r>
          </a:p>
          <a:p>
            <a:r>
              <a:rPr lang="en-US" sz="3600" dirty="0" smtClean="0"/>
              <a:t>Producers have adapted to live almost everywhere on the earth</a:t>
            </a:r>
          </a:p>
          <a:p>
            <a:r>
              <a:rPr lang="en-US" sz="3600" dirty="0" smtClean="0"/>
              <a:t>The types of plants help determine the Biome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Plant life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6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8907" y="1524000"/>
            <a:ext cx="8407893" cy="44074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Characteristics:</a:t>
            </a:r>
          </a:p>
          <a:p>
            <a:pPr lvl="1"/>
            <a:r>
              <a:rPr lang="en-US" sz="2800" dirty="0" smtClean="0"/>
              <a:t>Less than 25 cm of rain per year</a:t>
            </a:r>
          </a:p>
          <a:p>
            <a:pPr lvl="1"/>
            <a:r>
              <a:rPr lang="en-US" sz="2800" dirty="0" smtClean="0"/>
              <a:t>Extreme temperature change each day</a:t>
            </a:r>
          </a:p>
          <a:p>
            <a:pPr lvl="2"/>
            <a:r>
              <a:rPr lang="en-US" sz="2600" dirty="0" smtClean="0"/>
              <a:t>40</a:t>
            </a:r>
            <a:r>
              <a:rPr lang="en-US" sz="2600" baseline="30000" dirty="0" smtClean="0"/>
              <a:t>○</a:t>
            </a:r>
            <a:r>
              <a:rPr lang="en-US" sz="2600" dirty="0" smtClean="0"/>
              <a:t>C during the day, 5</a:t>
            </a:r>
            <a:r>
              <a:rPr lang="en-US" sz="2600" baseline="30000" dirty="0" smtClean="0"/>
              <a:t>○</a:t>
            </a:r>
            <a:r>
              <a:rPr lang="en-US" sz="2600" dirty="0"/>
              <a:t>C</a:t>
            </a:r>
            <a:r>
              <a:rPr lang="en-US" sz="2600" dirty="0" smtClean="0"/>
              <a:t> at night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Deserts</a:t>
            </a:r>
            <a:endParaRPr lang="en-US" sz="4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10756"/>
            <a:ext cx="5257800" cy="3194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9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1150</TotalTime>
  <Words>301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Earth Biomes</vt:lpstr>
      <vt:lpstr>Ecosystems</vt:lpstr>
      <vt:lpstr>What is a Biome?</vt:lpstr>
      <vt:lpstr>What is a Biome?</vt:lpstr>
      <vt:lpstr>Climate</vt:lpstr>
      <vt:lpstr>temperature Map</vt:lpstr>
      <vt:lpstr>Rainfall map</vt:lpstr>
      <vt:lpstr>Plant life</vt:lpstr>
      <vt:lpstr>Deserts</vt:lpstr>
      <vt:lpstr>Grasslands</vt:lpstr>
      <vt:lpstr>Deciduous Forest</vt:lpstr>
      <vt:lpstr>Rainforests</vt:lpstr>
      <vt:lpstr>Boreal Forest (taiga)</vt:lpstr>
      <vt:lpstr>Tundra</vt:lpstr>
      <vt:lpstr>Freshwater</vt:lpstr>
      <vt:lpstr>Marine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Biomes</dc:title>
  <dc:creator>Windows User</dc:creator>
  <cp:lastModifiedBy>Windows User</cp:lastModifiedBy>
  <cp:revision>9</cp:revision>
  <dcterms:created xsi:type="dcterms:W3CDTF">2011-04-13T11:19:49Z</dcterms:created>
  <dcterms:modified xsi:type="dcterms:W3CDTF">2012-05-17T19:27:09Z</dcterms:modified>
</cp:coreProperties>
</file>