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  <p:sldId id="268" r:id="rId16"/>
    <p:sldId id="271" r:id="rId17"/>
    <p:sldId id="273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9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Abiotic Factors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Anything that is not alive, but is still part of the ecosystem is an </a:t>
            </a:r>
            <a:r>
              <a:rPr lang="en-US" sz="3600" b="1" dirty="0" smtClean="0">
                <a:solidFill>
                  <a:schemeClr val="tx1"/>
                </a:solidFill>
              </a:rPr>
              <a:t>abiotic factor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There are 3 really important abiotic factors </a:t>
            </a:r>
          </a:p>
          <a:p>
            <a:pPr lvl="1"/>
            <a:r>
              <a:rPr lang="en-US" sz="3200" dirty="0" smtClean="0"/>
              <a:t>Water</a:t>
            </a:r>
          </a:p>
          <a:p>
            <a:pPr lvl="1"/>
            <a:r>
              <a:rPr lang="en-US" sz="3200" dirty="0" smtClean="0"/>
              <a:t>Carbon Dioxide</a:t>
            </a:r>
          </a:p>
          <a:p>
            <a:pPr lvl="1"/>
            <a:r>
              <a:rPr lang="en-US" sz="3200" dirty="0" smtClean="0"/>
              <a:t>Nitrogen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419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Water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Cells are mostly made of water</a:t>
            </a:r>
          </a:p>
          <a:p>
            <a:r>
              <a:rPr lang="en-US" sz="3600" dirty="0" smtClean="0"/>
              <a:t>Without water cells do to not work correctly</a:t>
            </a:r>
          </a:p>
          <a:p>
            <a:r>
              <a:rPr lang="en-US" sz="3600" dirty="0" smtClean="0"/>
              <a:t>Water moves through an ecosystem in a predictable way, called a </a:t>
            </a:r>
            <a:r>
              <a:rPr lang="en-US" sz="3600" b="1" dirty="0" smtClean="0"/>
              <a:t>cycle</a:t>
            </a:r>
            <a:endParaRPr lang="en-US" sz="36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362200"/>
            <a:ext cx="2924175" cy="1945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086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667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Water Cycle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7620000" cy="52879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The sun makes water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evaporate</a:t>
            </a:r>
            <a:r>
              <a:rPr lang="en-US" sz="3600" dirty="0" smtClean="0">
                <a:solidFill>
                  <a:schemeClr val="tx1"/>
                </a:solidFill>
              </a:rPr>
              <a:t> (gas)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The gas </a:t>
            </a:r>
            <a:r>
              <a:rPr lang="en-US" sz="3600" b="1" dirty="0" smtClean="0">
                <a:solidFill>
                  <a:schemeClr val="tx1"/>
                </a:solidFill>
              </a:rPr>
              <a:t>condenses</a:t>
            </a:r>
            <a:r>
              <a:rPr lang="en-US" sz="3600" dirty="0" smtClean="0">
                <a:solidFill>
                  <a:schemeClr val="tx1"/>
                </a:solidFill>
              </a:rPr>
              <a:t> (liquid)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to make clouds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Clouds start </a:t>
            </a:r>
            <a:r>
              <a:rPr lang="en-US" sz="3600" b="1" dirty="0" smtClean="0">
                <a:solidFill>
                  <a:schemeClr val="tx1"/>
                </a:solidFill>
              </a:rPr>
              <a:t>precipitation</a:t>
            </a:r>
            <a:r>
              <a:rPr lang="en-US" sz="3600" dirty="0" smtClean="0">
                <a:solidFill>
                  <a:schemeClr val="tx1"/>
                </a:solidFill>
              </a:rPr>
              <a:t> (rain, snow)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Precipitation forms </a:t>
            </a:r>
            <a:r>
              <a:rPr lang="en-US" sz="3600" b="1" dirty="0" smtClean="0">
                <a:solidFill>
                  <a:schemeClr val="tx1"/>
                </a:solidFill>
              </a:rPr>
              <a:t>runoff</a:t>
            </a:r>
            <a:r>
              <a:rPr lang="en-US" sz="3600" dirty="0" smtClean="0">
                <a:solidFill>
                  <a:schemeClr val="tx1"/>
                </a:solidFill>
              </a:rPr>
              <a:t> as the water goes back to lakes and oceans 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480" y="304800"/>
            <a:ext cx="2631598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7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8568507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61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Pollution &amp; the Water Cycle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Human activity (farms, factories, trash) can affect the water on the planet</a:t>
            </a:r>
          </a:p>
          <a:p>
            <a:r>
              <a:rPr lang="en-US" sz="3600" dirty="0" smtClean="0"/>
              <a:t>When it rains, the water crosses the ground and picks up all the stuff that is on the ground (</a:t>
            </a:r>
            <a:r>
              <a:rPr lang="en-US" sz="3600" b="1" dirty="0" smtClean="0"/>
              <a:t>runoff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The water then carries those contaminants to the rivers, lakes and oceans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631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Carbon Cycle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Plants take in Carbon Dioxide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Plants make sugar and oxygen (photosynthesis)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Animals eat plants and breathe oxygen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Animals use respiration to get energy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Animals breathe out Carbon Dioxide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329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06" y="300037"/>
            <a:ext cx="8505825" cy="625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47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Carbon Cycle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Carbon is the most important atom for living things</a:t>
            </a:r>
          </a:p>
          <a:p>
            <a:r>
              <a:rPr lang="en-US" sz="3200" dirty="0" smtClean="0"/>
              <a:t>It is used to make cells, proteins and store energy</a:t>
            </a:r>
          </a:p>
          <a:p>
            <a:r>
              <a:rPr lang="en-US" sz="3200" dirty="0" smtClean="0"/>
              <a:t>Organisms use the carbon they take in through the cycle to build their bodies</a:t>
            </a:r>
          </a:p>
          <a:p>
            <a:r>
              <a:rPr lang="en-US" sz="3200" dirty="0" smtClean="0"/>
              <a:t>Without Carbon, organisms could not grow and develop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696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Nitrogen Cycle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Nitrogen is in the air free nitrogen (N2)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Bacteria change it to fixed</a:t>
            </a:r>
            <a:r>
              <a:rPr lang="en-US" sz="3200" dirty="0"/>
              <a:t> </a:t>
            </a:r>
            <a:r>
              <a:rPr lang="en-US" sz="3200" dirty="0" smtClean="0"/>
              <a:t>nitrogen (NH3)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Plants take in fixed nitrogen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Consumers eat plants and take in fixed nitrogen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Decomposers break down dead consumers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Decomposers release free nitrogen (N2)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55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295275"/>
            <a:ext cx="8524875" cy="626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773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is an ecosystem?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All the </a:t>
            </a:r>
            <a:r>
              <a:rPr lang="en-US" sz="4000" b="1" dirty="0" smtClean="0">
                <a:solidFill>
                  <a:schemeClr val="tx1"/>
                </a:solidFill>
              </a:rPr>
              <a:t>biotic</a:t>
            </a:r>
            <a:r>
              <a:rPr lang="en-US" sz="4000" dirty="0" smtClean="0">
                <a:solidFill>
                  <a:schemeClr val="tx1"/>
                </a:solidFill>
              </a:rPr>
              <a:t> and </a:t>
            </a:r>
            <a:r>
              <a:rPr lang="en-US" sz="4000" b="1" dirty="0" smtClean="0">
                <a:solidFill>
                  <a:schemeClr val="tx1"/>
                </a:solidFill>
              </a:rPr>
              <a:t>abiotic factors </a:t>
            </a:r>
            <a:r>
              <a:rPr lang="en-US" sz="4000" dirty="0" smtClean="0">
                <a:solidFill>
                  <a:schemeClr val="tx1"/>
                </a:solidFill>
              </a:rPr>
              <a:t>in a specific area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Biotic factors-</a:t>
            </a:r>
            <a:r>
              <a:rPr lang="en-US" sz="4000" dirty="0" smtClean="0">
                <a:solidFill>
                  <a:schemeClr val="tx1"/>
                </a:solidFill>
              </a:rPr>
              <a:t>All the living organisms in the ecosystem</a:t>
            </a:r>
            <a:endParaRPr lang="en-US" sz="4000" b="1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Abiotic Factors-</a:t>
            </a:r>
            <a:r>
              <a:rPr lang="en-US" sz="4000" dirty="0" smtClean="0">
                <a:solidFill>
                  <a:schemeClr val="tx1"/>
                </a:solidFill>
              </a:rPr>
              <a:t>All the non-living things in the ecosystem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30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Nitrogen Cycle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Organisms need Nitrogen to build their DNA</a:t>
            </a:r>
          </a:p>
          <a:p>
            <a:r>
              <a:rPr lang="en-US" sz="3200" dirty="0" smtClean="0"/>
              <a:t>If there is not enough Nitrogen to copy the DNA cells will not divide</a:t>
            </a:r>
          </a:p>
          <a:p>
            <a:r>
              <a:rPr lang="en-US" sz="3200" dirty="0" smtClean="0"/>
              <a:t>If cells do not divide, the organism cannot grow</a:t>
            </a:r>
          </a:p>
          <a:p>
            <a:r>
              <a:rPr lang="en-US" sz="3200" dirty="0" smtClean="0"/>
              <a:t>This is why farmers use fertilizer to add Nitrogen to the soil</a:t>
            </a:r>
          </a:p>
          <a:p>
            <a:r>
              <a:rPr lang="en-US" sz="3200" dirty="0" smtClean="0"/>
              <a:t>More nitrogen means more DNA can be made, which means more cells can divide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332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Biotic Factors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In an ecosystem many different types of organisms live together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A </a:t>
            </a:r>
            <a:r>
              <a:rPr lang="en-US" sz="4000" b="1" dirty="0" smtClean="0">
                <a:solidFill>
                  <a:schemeClr val="tx1"/>
                </a:solidFill>
              </a:rPr>
              <a:t>population</a:t>
            </a:r>
            <a:r>
              <a:rPr lang="en-US" sz="4000" dirty="0" smtClean="0">
                <a:solidFill>
                  <a:schemeClr val="tx1"/>
                </a:solidFill>
              </a:rPr>
              <a:t> is a group of the same species of organisms that live in the same area</a:t>
            </a:r>
          </a:p>
          <a:p>
            <a:pPr lvl="1"/>
            <a:r>
              <a:rPr lang="en-US" sz="3600" dirty="0" smtClean="0"/>
              <a:t>For example, a squirrel population would include every squirrel in the area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62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83127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Biotic Factors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715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Different populations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fill different roles in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the ecosystem</a:t>
            </a:r>
          </a:p>
          <a:p>
            <a:pPr lvl="1"/>
            <a:r>
              <a:rPr lang="en-US" sz="3600" b="1" dirty="0" smtClean="0"/>
              <a:t>Producers</a:t>
            </a:r>
            <a:r>
              <a:rPr lang="en-US" sz="3600" dirty="0" smtClean="0"/>
              <a:t>-make </a:t>
            </a:r>
            <a:br>
              <a:rPr lang="en-US" sz="3600" dirty="0" smtClean="0"/>
            </a:br>
            <a:r>
              <a:rPr lang="en-US" sz="3600" dirty="0" smtClean="0"/>
              <a:t>sugar from sunlight</a:t>
            </a:r>
          </a:p>
          <a:p>
            <a:pPr lvl="1"/>
            <a:r>
              <a:rPr lang="en-US" sz="3600" b="1" dirty="0" smtClean="0"/>
              <a:t>Consumers-</a:t>
            </a:r>
            <a:r>
              <a:rPr lang="en-US" sz="3600" dirty="0" smtClean="0"/>
              <a:t>get their energy from other organisms</a:t>
            </a:r>
          </a:p>
          <a:p>
            <a:pPr lvl="1"/>
            <a:r>
              <a:rPr lang="en-US" sz="3600" b="1" dirty="0" smtClean="0"/>
              <a:t>Decomposers-</a:t>
            </a:r>
            <a:r>
              <a:rPr lang="en-US" sz="3600" dirty="0" smtClean="0"/>
              <a:t>break down waste and dead organisms</a:t>
            </a:r>
            <a:endParaRPr lang="en-US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192" y="206022"/>
            <a:ext cx="4320208" cy="3680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124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Energy Flow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All energy for an ecosystem comes from the </a:t>
            </a:r>
            <a:r>
              <a:rPr lang="en-US" sz="3600" b="1" dirty="0" smtClean="0">
                <a:solidFill>
                  <a:schemeClr val="tx1"/>
                </a:solidFill>
              </a:rPr>
              <a:t>SUN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Producers turn sunlight into sugar</a:t>
            </a:r>
          </a:p>
          <a:p>
            <a:pPr lvl="1"/>
            <a:r>
              <a:rPr lang="en-US" sz="3200" dirty="0"/>
              <a:t>T</a:t>
            </a:r>
            <a:r>
              <a:rPr lang="en-US" sz="3200" dirty="0" smtClean="0"/>
              <a:t>hey use that energy to grow and develop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Consumers come along and eat the producers to get the sugar they store</a:t>
            </a:r>
          </a:p>
          <a:p>
            <a:pPr lvl="1"/>
            <a:r>
              <a:rPr lang="en-US" sz="2800" dirty="0" smtClean="0"/>
              <a:t>They </a:t>
            </a:r>
            <a:r>
              <a:rPr lang="en-US" sz="2800" dirty="0"/>
              <a:t>use that energy to grow and </a:t>
            </a:r>
            <a:r>
              <a:rPr lang="en-US" sz="2800" dirty="0" smtClean="0"/>
              <a:t>develop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Other consumers eat those consumers to the energy they took from the producers</a:t>
            </a:r>
          </a:p>
          <a:p>
            <a:pPr lvl="1"/>
            <a:r>
              <a:rPr lang="en-US" sz="2800" dirty="0" smtClean="0"/>
              <a:t>They </a:t>
            </a:r>
            <a:r>
              <a:rPr lang="en-US" sz="2800" dirty="0"/>
              <a:t>use that energy to grow and </a:t>
            </a:r>
            <a:r>
              <a:rPr lang="en-US" sz="2800" dirty="0" smtClean="0"/>
              <a:t>develop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484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Food Chains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</a:t>
            </a:r>
            <a:r>
              <a:rPr lang="en-US" sz="3600" b="1" dirty="0" smtClean="0"/>
              <a:t>food chain </a:t>
            </a:r>
            <a:r>
              <a:rPr lang="en-US" sz="3600" dirty="0" smtClean="0"/>
              <a:t>is a way of describing who eats who in an ecosystem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13364"/>
            <a:ext cx="6211469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609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Food Chains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5029200" cy="4525963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Predators-</a:t>
            </a:r>
            <a:r>
              <a:rPr lang="en-US" sz="3600" dirty="0" smtClean="0">
                <a:solidFill>
                  <a:schemeClr val="tx1"/>
                </a:solidFill>
              </a:rPr>
              <a:t> organisms that eat others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Prey-</a:t>
            </a:r>
            <a:r>
              <a:rPr lang="en-US" sz="3600" dirty="0" smtClean="0">
                <a:solidFill>
                  <a:schemeClr val="tx1"/>
                </a:solidFill>
              </a:rPr>
              <a:t> organisms that are eaten by others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Arrows in food chains start at the </a:t>
            </a:r>
            <a:r>
              <a:rPr lang="en-US" sz="3600" b="1" dirty="0" smtClean="0">
                <a:solidFill>
                  <a:schemeClr val="tx1"/>
                </a:solidFill>
              </a:rPr>
              <a:t>prey</a:t>
            </a:r>
            <a:r>
              <a:rPr lang="en-US" sz="3600" dirty="0" smtClean="0">
                <a:solidFill>
                  <a:schemeClr val="tx1"/>
                </a:solidFill>
              </a:rPr>
              <a:t> and point towards the </a:t>
            </a:r>
            <a:r>
              <a:rPr lang="en-US" sz="3600" b="1" dirty="0" smtClean="0">
                <a:solidFill>
                  <a:schemeClr val="tx1"/>
                </a:solidFill>
              </a:rPr>
              <a:t>predator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819400"/>
            <a:ext cx="318504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9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Food Webs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876800" cy="5029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A </a:t>
            </a:r>
            <a:r>
              <a:rPr lang="en-US" sz="3600" b="1" dirty="0" smtClean="0">
                <a:solidFill>
                  <a:schemeClr val="tx1"/>
                </a:solidFill>
              </a:rPr>
              <a:t>Food Web</a:t>
            </a:r>
            <a:r>
              <a:rPr lang="en-US" sz="3600" dirty="0" smtClean="0">
                <a:solidFill>
                  <a:schemeClr val="tx1"/>
                </a:solidFill>
              </a:rPr>
              <a:t> shows all of the food chains that occur in an ecosystem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Consumers normally eat more than one type of food, and food webs let us see how the whole system works</a:t>
            </a:r>
          </a:p>
          <a:p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866" y="914400"/>
            <a:ext cx="3748809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2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55626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Draw a food web </a:t>
            </a:r>
            <a:r>
              <a:rPr lang="en-US" sz="8000" smtClean="0">
                <a:solidFill>
                  <a:schemeClr val="tx1"/>
                </a:solidFill>
              </a:rPr>
              <a:t>for organisms</a:t>
            </a:r>
            <a:br>
              <a:rPr lang="en-US" sz="8000" smtClean="0">
                <a:solidFill>
                  <a:schemeClr val="tx1"/>
                </a:solidFill>
              </a:rPr>
            </a:br>
            <a:r>
              <a:rPr lang="en-US" sz="8000" smtClean="0">
                <a:solidFill>
                  <a:schemeClr val="tx1"/>
                </a:solidFill>
              </a:rPr>
              <a:t> </a:t>
            </a:r>
            <a:r>
              <a:rPr lang="en-US" sz="8000" dirty="0" smtClean="0">
                <a:solidFill>
                  <a:schemeClr val="tx1"/>
                </a:solidFill>
              </a:rPr>
              <a:t>in your neighborhood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3068</TotalTime>
  <Words>538</Words>
  <Application>Microsoft Office PowerPoint</Application>
  <PresentationFormat>On-screen Show 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Thatch</vt:lpstr>
      <vt:lpstr>Ecosystems</vt:lpstr>
      <vt:lpstr>What is an ecosystem?</vt:lpstr>
      <vt:lpstr>Biotic Factors</vt:lpstr>
      <vt:lpstr>Biotic Factors</vt:lpstr>
      <vt:lpstr>Energy Flow</vt:lpstr>
      <vt:lpstr>Food Chains</vt:lpstr>
      <vt:lpstr>Food Chains</vt:lpstr>
      <vt:lpstr>Food Webs</vt:lpstr>
      <vt:lpstr>Draw a food web for organisms  in your neighborhood</vt:lpstr>
      <vt:lpstr>Abiotic Factors</vt:lpstr>
      <vt:lpstr>Water</vt:lpstr>
      <vt:lpstr>The Water Cycle</vt:lpstr>
      <vt:lpstr>PowerPoint Presentation</vt:lpstr>
      <vt:lpstr>Pollution &amp; the Water Cycle</vt:lpstr>
      <vt:lpstr>The Carbon Cycle</vt:lpstr>
      <vt:lpstr>PowerPoint Presentation</vt:lpstr>
      <vt:lpstr>The Carbon Cycle</vt:lpstr>
      <vt:lpstr>The Nitrogen Cycle</vt:lpstr>
      <vt:lpstr>PowerPoint Presentation</vt:lpstr>
      <vt:lpstr>Nitrogen Cycle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Ecosystems</dc:title>
  <dc:creator>Windows User</dc:creator>
  <cp:lastModifiedBy>Windows User</cp:lastModifiedBy>
  <cp:revision>10</cp:revision>
  <dcterms:created xsi:type="dcterms:W3CDTF">2012-04-30T11:39:22Z</dcterms:created>
  <dcterms:modified xsi:type="dcterms:W3CDTF">2012-05-02T19:34:41Z</dcterms:modified>
</cp:coreProperties>
</file>